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5" r:id="rId7"/>
    <p:sldId id="266" r:id="rId8"/>
    <p:sldId id="272" r:id="rId9"/>
    <p:sldId id="273" r:id="rId10"/>
    <p:sldId id="275" r:id="rId11"/>
    <p:sldId id="276" r:id="rId12"/>
    <p:sldId id="277" r:id="rId13"/>
    <p:sldId id="280" r:id="rId14"/>
    <p:sldId id="281" r:id="rId15"/>
    <p:sldId id="282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429552" cy="54292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Презентация к        отчету      </a:t>
            </a:r>
            <a:br>
              <a:rPr lang="ru-RU" sz="6600" dirty="0" smtClean="0"/>
            </a:br>
            <a:r>
              <a:rPr lang="ru-RU" sz="6600" dirty="0" smtClean="0"/>
              <a:t>о реализации ОПП </a:t>
            </a:r>
            <a:br>
              <a:rPr lang="ru-RU" sz="6600" dirty="0" smtClean="0"/>
            </a:br>
            <a:r>
              <a:rPr lang="ru-RU" sz="6600" dirty="0" smtClean="0"/>
              <a:t>за 2015-2016 год</a:t>
            </a:r>
            <a:endParaRPr lang="ru-RU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2511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Родители принимают активное участие в выставках</a:t>
            </a:r>
            <a:endParaRPr lang="ru-RU" sz="6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536811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Воспитатели Морозова А.В и Бокова Л.Н принимают участие в педсоветах, конкурсах, акциях</a:t>
            </a:r>
            <a:endParaRPr lang="ru-RU" sz="6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486805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В перспективе хотелось продолжить работу по укреплению и охране здоровья детей</a:t>
            </a:r>
            <a:endParaRPr lang="ru-RU" sz="6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Бокова Л.Н., воспитатель ВКК;</a:t>
            </a:r>
          </a:p>
          <a:p>
            <a:r>
              <a:rPr lang="ru-RU" sz="4000" dirty="0" smtClean="0"/>
              <a:t>Морозова А.В., воспитатель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В ясельной группе 22 человека-</a:t>
            </a:r>
            <a:br>
              <a:rPr lang="ru-RU" sz="4000" dirty="0" smtClean="0"/>
            </a:br>
            <a:r>
              <a:rPr lang="ru-RU" sz="4000" dirty="0" smtClean="0"/>
              <a:t>7 мальчиков и 15 девочек. Они активные и любознательные.</a:t>
            </a:r>
            <a:endParaRPr lang="ru-RU" sz="4000" dirty="0"/>
          </a:p>
        </p:txBody>
      </p:sp>
      <p:pic>
        <p:nvPicPr>
          <p:cNvPr id="4" name="Содержимое 3" descr="IMG_6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Адаптация прошла для детей без осложнений</a:t>
            </a:r>
            <a:endParaRPr lang="ru-RU" dirty="0"/>
          </a:p>
        </p:txBody>
      </p:sp>
      <p:pic>
        <p:nvPicPr>
          <p:cNvPr id="4" name="Содержимое 3" descr="IMG_59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32800" cy="6324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822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Нам удалось избежать стресса, связанного с поступлением детей в детский сад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Стараемся работать в контакте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Проводим консультации</a:t>
            </a:r>
          </a:p>
          <a:p>
            <a:r>
              <a:rPr lang="ru-RU" sz="4000" dirty="0" smtClean="0"/>
              <a:t>Проводим собрания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80</Words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к        отчету       о реализации ОПП  за 2015-2016 год</vt:lpstr>
      <vt:lpstr>Подготовили:</vt:lpstr>
      <vt:lpstr>В ясельной группе 22 человека- 7 мальчиков и 15 девочек. Они активные и любознательные.</vt:lpstr>
      <vt:lpstr>Адаптация прошла для детей без осложнений</vt:lpstr>
      <vt:lpstr>Слайд 5</vt:lpstr>
      <vt:lpstr>Нам удалось избежать стресса, связанного с поступлением детей в детский сад</vt:lpstr>
      <vt:lpstr>Слайд 7</vt:lpstr>
      <vt:lpstr>Слайд 8</vt:lpstr>
      <vt:lpstr>Стараемся работать в контакте с родителями:</vt:lpstr>
      <vt:lpstr>Слайд 10</vt:lpstr>
      <vt:lpstr>Родители принимают активное участие в выставках</vt:lpstr>
      <vt:lpstr>Слайд 12</vt:lpstr>
      <vt:lpstr>Слайд 13</vt:lpstr>
      <vt:lpstr>Воспитатели Морозова А.В и Бокова Л.Н принимают участие в педсоветах, конкурсах, акциях</vt:lpstr>
      <vt:lpstr>В перспективе хотелось продолжить работу по укреплению и охране здоровья детей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       отчету       о реализации ОПП  за 2015-2016 год</dc:title>
  <dc:creator>Admin</dc:creator>
  <cp:lastModifiedBy>Admin</cp:lastModifiedBy>
  <cp:revision>9</cp:revision>
  <dcterms:created xsi:type="dcterms:W3CDTF">2016-06-28T14:13:41Z</dcterms:created>
  <dcterms:modified xsi:type="dcterms:W3CDTF">2016-06-28T15:27:43Z</dcterms:modified>
</cp:coreProperties>
</file>